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28e449515_0_5: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28e44951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119950"/>
            <a:ext cx="5529900" cy="6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55" name="Google Shape;55;p13"/>
          <p:cNvSpPr txBox="1"/>
          <p:nvPr/>
        </p:nvSpPr>
        <p:spPr>
          <a:xfrm>
            <a:off x="664050" y="2130100"/>
            <a:ext cx="5529900" cy="7306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Het beloofde land</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Exodus 16: 2-3</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Daar in de woestijn begonnen de Israëlieten weer te protesteren. Ze riepen tegen Mozes en Aäron: ‘Had de Heer ons maar laten sterven in Egypte! Daar hadden we meer dan genoeg vlees en brood te eten. Waarom hebben jullie ons naar deze woestijn gebracht? Hier zullen we allemaal sterven van de honger!’</a:t>
            </a:r>
            <a:endParaRPr sz="1100">
              <a:solidFill>
                <a:srgbClr val="F39430"/>
              </a:solidFill>
            </a:endParaRPr>
          </a:p>
          <a:p>
            <a:pPr indent="0" lvl="0" marL="0" rtl="0" algn="ctr">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nl" sz="1200"/>
              <a:t>Nodig</a:t>
            </a:r>
            <a:endParaRPr b="1" sz="1200"/>
          </a:p>
          <a:p>
            <a:pPr indent="0" lvl="0" marL="0" rtl="0" algn="l">
              <a:lnSpc>
                <a:spcPct val="115000"/>
              </a:lnSpc>
              <a:spcBef>
                <a:spcPts val="0"/>
              </a:spcBef>
              <a:spcAft>
                <a:spcPts val="0"/>
              </a:spcAft>
              <a:buNone/>
            </a:pPr>
            <a:r>
              <a:t/>
            </a:r>
            <a:endParaRPr b="1" sz="1200"/>
          </a:p>
          <a:p>
            <a:pPr indent="-304800" lvl="0" marL="457200" rtl="0" algn="l">
              <a:lnSpc>
                <a:spcPct val="115000"/>
              </a:lnSpc>
              <a:spcBef>
                <a:spcPts val="0"/>
              </a:spcBef>
              <a:spcAft>
                <a:spcPts val="0"/>
              </a:spcAft>
              <a:buSzPts val="1200"/>
              <a:buChar char="●"/>
            </a:pPr>
            <a:r>
              <a:rPr lang="nl" sz="1200"/>
              <a:t>Een groot laken of schildersdoek</a:t>
            </a:r>
            <a:endParaRPr sz="1200"/>
          </a:p>
          <a:p>
            <a:pPr indent="-304800" lvl="0" marL="457200" rtl="0" algn="l">
              <a:lnSpc>
                <a:spcPct val="115000"/>
              </a:lnSpc>
              <a:spcBef>
                <a:spcPts val="0"/>
              </a:spcBef>
              <a:spcAft>
                <a:spcPts val="0"/>
              </a:spcAft>
              <a:buSzPts val="1200"/>
              <a:buChar char="●"/>
            </a:pPr>
            <a:r>
              <a:rPr lang="nl" sz="1200"/>
              <a:t>Verf in verschillende kleuren</a:t>
            </a:r>
            <a:endParaRPr sz="1200"/>
          </a:p>
          <a:p>
            <a:pPr indent="-304800" lvl="0" marL="457200" rtl="0" algn="l">
              <a:lnSpc>
                <a:spcPct val="115000"/>
              </a:lnSpc>
              <a:spcBef>
                <a:spcPts val="0"/>
              </a:spcBef>
              <a:spcAft>
                <a:spcPts val="0"/>
              </a:spcAft>
              <a:buSzPts val="1200"/>
              <a:buChar char="●"/>
            </a:pPr>
            <a:r>
              <a:rPr lang="nl" sz="1200"/>
              <a:t>Kwasten</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Uitleg activiteit</a:t>
            </a:r>
            <a:endParaRPr b="1" sz="1200"/>
          </a:p>
          <a:p>
            <a:pPr indent="0" lvl="0" marL="0" rtl="0" algn="l">
              <a:lnSpc>
                <a:spcPct val="115000"/>
              </a:lnSpc>
              <a:spcBef>
                <a:spcPts val="0"/>
              </a:spcBef>
              <a:spcAft>
                <a:spcPts val="0"/>
              </a:spcAft>
              <a:buNone/>
            </a:pPr>
            <a:r>
              <a:rPr lang="nl" sz="1200"/>
              <a:t>De Israëlieten begonnen moedeloos te worden. In Egypte hadden ze tenminste te eten! De Israëlieten denken niet meer aan waar ze naar op weg zijn, het land wat God hun heeft beloofd. Een mooi, groot land met genoeg te eten voor iedereen.</a:t>
            </a:r>
            <a:endParaRPr sz="1200"/>
          </a:p>
          <a:p>
            <a:pPr indent="0" lvl="0" marL="0" rtl="0" algn="l">
              <a:lnSpc>
                <a:spcPct val="115000"/>
              </a:lnSpc>
              <a:spcBef>
                <a:spcPts val="0"/>
              </a:spcBef>
              <a:spcAft>
                <a:spcPts val="0"/>
              </a:spcAft>
              <a:buNone/>
            </a:pPr>
            <a:r>
              <a:t/>
            </a:r>
            <a:endParaRPr sz="1200"/>
          </a:p>
          <a:p>
            <a:pPr indent="-304800" lvl="0" marL="457200" rtl="0" algn="l">
              <a:lnSpc>
                <a:spcPct val="115000"/>
              </a:lnSpc>
              <a:spcBef>
                <a:spcPts val="0"/>
              </a:spcBef>
              <a:spcAft>
                <a:spcPts val="0"/>
              </a:spcAft>
              <a:buSzPts val="1200"/>
              <a:buChar char="●"/>
            </a:pPr>
            <a:r>
              <a:rPr lang="nl" sz="1200"/>
              <a:t>Hoe zou jullie ideale land er uit zien? </a:t>
            </a:r>
            <a:endParaRPr sz="1200"/>
          </a:p>
          <a:p>
            <a:pPr indent="-304800" lvl="0" marL="457200" rtl="0" algn="l">
              <a:lnSpc>
                <a:spcPct val="115000"/>
              </a:lnSpc>
              <a:spcBef>
                <a:spcPts val="0"/>
              </a:spcBef>
              <a:spcAft>
                <a:spcPts val="0"/>
              </a:spcAft>
              <a:buSzPts val="1200"/>
              <a:buChar char="●"/>
            </a:pPr>
            <a:r>
              <a:rPr lang="nl" sz="1200"/>
              <a:t>Schilder op het grote doek dat wat jij belangrijk vindt. Samen maken jullie je ideale land.</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Om door te praten</a:t>
            </a:r>
            <a:br>
              <a:rPr lang="nl" sz="1200"/>
            </a:br>
            <a:endParaRPr sz="1200"/>
          </a:p>
          <a:p>
            <a:pPr indent="-304800" lvl="0" marL="457200" rtl="0" algn="l">
              <a:lnSpc>
                <a:spcPct val="115000"/>
              </a:lnSpc>
              <a:spcBef>
                <a:spcPts val="0"/>
              </a:spcBef>
              <a:spcAft>
                <a:spcPts val="0"/>
              </a:spcAft>
              <a:buSzPts val="1200"/>
              <a:buChar char="●"/>
            </a:pPr>
            <a:r>
              <a:rPr lang="nl" sz="1200"/>
              <a:t>Wat heb je getekend en leg uit waarom dit jouw ideale land is</a:t>
            </a:r>
            <a:endParaRPr sz="1200"/>
          </a:p>
          <a:p>
            <a:pPr indent="-304800" lvl="0" marL="457200" rtl="0" algn="l">
              <a:lnSpc>
                <a:spcPct val="115000"/>
              </a:lnSpc>
              <a:spcBef>
                <a:spcPts val="0"/>
              </a:spcBef>
              <a:spcAft>
                <a:spcPts val="0"/>
              </a:spcAft>
              <a:buSzPts val="1200"/>
              <a:buChar char="●"/>
            </a:pPr>
            <a:r>
              <a:rPr lang="nl" sz="1200"/>
              <a:t>Hoe zou jij het vinden als alles in je leven perfect was? </a:t>
            </a:r>
            <a:endParaRPr sz="1200"/>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2427712" y="8503525"/>
            <a:ext cx="2002576" cy="112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